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custDataLst>
    <p:tags r:id="rId19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7" autoAdjust="0"/>
    <p:restoredTop sz="94660"/>
  </p:normalViewPr>
  <p:slideViewPr>
    <p:cSldViewPr>
      <p:cViewPr>
        <p:scale>
          <a:sx n="76" d="100"/>
          <a:sy n="76" d="100"/>
        </p:scale>
        <p:origin x="-118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13FD0-DD76-4D45-B1E8-2FA5982822BB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C6FA84-6DB4-4704-930C-0BEBA61519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79639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B306D-26FA-4CF6-A07F-612F4335198F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9868C6-C67C-4160-BBCE-116C2680BC4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4164236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0A36C-A97C-4524-9B29-C0F854E4C1D9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D2FEBE-92BE-4F49-A5DE-5593CAB8243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3653753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7622D8-3045-4DEF-A8B9-D58F81005AFB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1201DF-025C-48FC-B523-9A8C5ED8751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55282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EE2FC-C3AD-4D59-A58C-E3C52951A675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1C71F4-E34F-42AC-BBCD-8F2632F8336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915094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EA4290-2276-4627-9E84-3C426CB8E101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A36AE9-2A0D-4AB0-8FA6-AF647B436A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9777931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1824A-4C61-4218-AD1B-CFCB6EA010B4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C71E8B-2605-4D96-9172-34BCD4D22D2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0938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1377A-E396-4DCF-9C97-26E6C4F1AD0A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0A547-E2EE-460C-85AE-6A6100C01E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2392375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4BB8E-6861-4D90-BE67-9DC64BCFC0CC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165C13-0B43-4651-ABD6-0EC6F1F831B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836715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9FD89-6AA7-4EE2-BBC2-33E68F936981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95DD12-1766-40DF-9E17-CBD92F45733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425340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F9B5D-4BE9-4222-A14E-14D8591C0183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4B774F-5568-4887-A549-FFECF8C3AD5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4268651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EF98EA-2A59-48EC-9846-9B8DC23EE772}" type="datetimeFigureOut">
              <a:rPr lang="ru-RU"/>
              <a:pPr>
                <a:defRPr/>
              </a:pPr>
              <a:t>20.06.2018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0647EBB8-705E-4CAA-9FE4-40621DFDBE8A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548680"/>
            <a:ext cx="7300396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</a:rPr>
              <a:t>Жидкие кристаллы</a:t>
            </a:r>
          </a:p>
        </p:txBody>
      </p:sp>
      <p:pic>
        <p:nvPicPr>
          <p:cNvPr id="2054" name="Picture 6" descr="http://www.newswise.com/images/uploads/2010/10/5/162-6257_IM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060575"/>
            <a:ext cx="4284662" cy="3240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6" name="Picture 8" descr="http://www.metodolog.ru/sites/default/files/u1075/02014-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1775" y="2852738"/>
            <a:ext cx="4186238" cy="3140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8" name="Picture 10" descr="http://www.sbras.ru/HBC/images/1999/n41/ns-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429000"/>
            <a:ext cx="3311525" cy="297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1"/>
          <p:cNvSpPr>
            <a:spLocks noChangeArrowheads="1"/>
          </p:cNvSpPr>
          <p:nvPr/>
        </p:nvSpPr>
        <p:spPr bwMode="auto">
          <a:xfrm>
            <a:off x="827088" y="404813"/>
            <a:ext cx="547370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sz="2400">
                <a:latin typeface="Calibri" panose="020F0502020204030204" pitchFamily="34" charset="0"/>
              </a:rPr>
              <a:t>Жидкие кристаллы (сокращённо ЖК) — это фазовое состояние, в которое переходят некоторые вещества при определенных условиях (температура, давление, концентрация в растворе)</a:t>
            </a:r>
          </a:p>
        </p:txBody>
      </p:sp>
      <p:pic>
        <p:nvPicPr>
          <p:cNvPr id="14338" name="Picture 2" descr="http://www.zgapa.pl/zgapedia/data_pictures/_uploads_wiki_mini_715x00/s/Shilirren_text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780928"/>
            <a:ext cx="4760148" cy="31455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noFill/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1"/>
          <p:cNvSpPr>
            <a:spLocks noChangeArrowheads="1"/>
          </p:cNvSpPr>
          <p:nvPr/>
        </p:nvSpPr>
        <p:spPr bwMode="auto">
          <a:xfrm>
            <a:off x="2124075" y="333375"/>
            <a:ext cx="45720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sz="2400">
                <a:latin typeface="Calibri" panose="020F0502020204030204" pitchFamily="34" charset="0"/>
              </a:rPr>
              <a:t>Жидкие кристаллы обладают одновременно свойствами как жидкостей (текучесть), так и кристаллов (анизотропия)</a:t>
            </a:r>
          </a:p>
        </p:txBody>
      </p:sp>
      <p:pic>
        <p:nvPicPr>
          <p:cNvPr id="23554" name="Picture 2" descr="http://kpravda.com/wp-content/uploads/2012/03/vo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08275"/>
            <a:ext cx="3384550" cy="25384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6" name="Picture 4" descr="http://hq-wallpapers.ru/wallpapers/1/hq-wallpapers_ru_abstraction3d_1797_1920x12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2825750"/>
            <a:ext cx="3802063" cy="23764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люс 6"/>
          <p:cNvSpPr/>
          <p:nvPr/>
        </p:nvSpPr>
        <p:spPr>
          <a:xfrm>
            <a:off x="3851275" y="3357563"/>
            <a:ext cx="1225550" cy="1223962"/>
          </a:xfrm>
          <a:prstGeom prst="mathPlus">
            <a:avLst>
              <a:gd name="adj1" fmla="val 22070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solidFill>
              <a:schemeClr val="tx2"/>
            </a:solidFill>
          </a:ln>
          <a:effectLst>
            <a:outerShdw blurRad="76200" dist="63500" dir="20160000" sx="95000" sy="95000" algn="ctr" rotWithShape="0">
              <a:srgbClr val="000000">
                <a:alpha val="3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1"/>
          <p:cNvSpPr>
            <a:spLocks noChangeArrowheads="1"/>
          </p:cNvSpPr>
          <p:nvPr/>
        </p:nvSpPr>
        <p:spPr bwMode="auto">
          <a:xfrm>
            <a:off x="179388" y="333375"/>
            <a:ext cx="6119812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sz="2400">
                <a:latin typeface="Calibri" panose="020F0502020204030204" pitchFamily="34" charset="0"/>
              </a:rPr>
              <a:t>По структуре ЖК представляют собой вязкие жидкости, состоящие из молекул вытянутой или дискообразной формы, определённым образом упорядоченных во всем объёме этой жидкости</a:t>
            </a:r>
          </a:p>
        </p:txBody>
      </p:sp>
      <p:pic>
        <p:nvPicPr>
          <p:cNvPr id="22530" name="Picture 2" descr="http://www.mvmplant.com/i/materials/jk02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00338" y="2060575"/>
            <a:ext cx="5040312" cy="4257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1"/>
          <p:cNvSpPr>
            <a:spLocks noChangeArrowheads="1"/>
          </p:cNvSpPr>
          <p:nvPr/>
        </p:nvSpPr>
        <p:spPr bwMode="auto">
          <a:xfrm>
            <a:off x="900113" y="404813"/>
            <a:ext cx="698500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sz="2400">
                <a:latin typeface="Calibri" panose="020F0502020204030204" pitchFamily="34" charset="0"/>
              </a:rPr>
              <a:t>Наиболее характерным свойством ЖК является их способность изменять ориентацию молекул под воздействием электрических полей, что открывает широкие возможности для применения их в промышленности.</a:t>
            </a:r>
          </a:p>
        </p:txBody>
      </p:sp>
      <p:pic>
        <p:nvPicPr>
          <p:cNvPr id="6147" name="Picture 2" descr="http://upload.wikimedia.org/wikipedia/commons/thumb/f/f2/LiquidCrystal-MesogenOrder-SmecticPhases.jpg/300px-LiquidCrystal-MesogenOrder-SmecticPhases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56" r="58463"/>
          <a:stretch>
            <a:fillRect/>
          </a:stretch>
        </p:blipFill>
        <p:spPr bwMode="auto">
          <a:xfrm>
            <a:off x="900113" y="2636838"/>
            <a:ext cx="2016125" cy="3743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8" name="Picture 4" descr="http://upload.wikimedia.org/wikipedia/commons/thumb/f/f2/LiquidCrystal-MesogenOrder-SmecticPhases.jpg/300px-LiquidCrystal-MesogenOrder-SmecticPhases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3033" t="-2486" r="243"/>
          <a:stretch>
            <a:fillRect/>
          </a:stretch>
        </p:blipFill>
        <p:spPr bwMode="auto">
          <a:xfrm>
            <a:off x="6011863" y="2708275"/>
            <a:ext cx="2447925" cy="3479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Штриховая стрелка вправо 4"/>
          <p:cNvSpPr/>
          <p:nvPr/>
        </p:nvSpPr>
        <p:spPr>
          <a:xfrm>
            <a:off x="3276600" y="3500438"/>
            <a:ext cx="2376488" cy="1441450"/>
          </a:xfrm>
          <a:prstGeom prst="stripedRightArrow">
            <a:avLst>
              <a:gd name="adj1" fmla="val 46301"/>
              <a:gd name="adj2" fmla="val 52466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solidFill>
              <a:schemeClr val="tx2"/>
            </a:solidFill>
          </a:ln>
          <a:effectLst>
            <a:outerShdw blurRad="165100" dist="88900" dir="4500000" sx="99000" sy="99000" algn="ctr" rotWithShape="0">
              <a:schemeClr val="tx1">
                <a:alpha val="81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32656"/>
            <a:ext cx="6204217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</a:rPr>
              <a:t>Жидкие кристаллы</a:t>
            </a:r>
          </a:p>
        </p:txBody>
      </p:sp>
      <p:sp>
        <p:nvSpPr>
          <p:cNvPr id="3" name="Прямоугольник 2"/>
          <p:cNvSpPr/>
          <p:nvPr/>
        </p:nvSpPr>
        <p:spPr>
          <a:xfrm rot="21181141">
            <a:off x="467544" y="5301208"/>
            <a:ext cx="2626424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</a:rPr>
              <a:t>Нематики</a:t>
            </a:r>
            <a:endParaRPr lang="ru-RU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570280">
            <a:off x="5796136" y="5301208"/>
            <a:ext cx="2574743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</a:rPr>
              <a:t>Смектики</a:t>
            </a:r>
            <a:endParaRPr lang="ru-RU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</a:endParaRPr>
          </a:p>
        </p:txBody>
      </p:sp>
      <p:pic>
        <p:nvPicPr>
          <p:cNvPr id="7173" name="Picture 2" descr="http://lyceum.nstu.ru/Grant4/Alekseeva/images/Page%2015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58741">
            <a:off x="173038" y="2100263"/>
            <a:ext cx="2952750" cy="280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4" descr="http://web.skku.edu/~nmndl/images/scientific_americ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4469">
            <a:off x="6318250" y="2301875"/>
            <a:ext cx="2154238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Прямая со стрелкой 7"/>
          <p:cNvCxnSpPr/>
          <p:nvPr/>
        </p:nvCxnSpPr>
        <p:spPr>
          <a:xfrm flipH="1">
            <a:off x="1403350" y="1052513"/>
            <a:ext cx="3114675" cy="1011237"/>
          </a:xfrm>
          <a:prstGeom prst="straightConnector1">
            <a:avLst/>
          </a:prstGeom>
          <a:ln w="2540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4643438" y="1052513"/>
            <a:ext cx="3233737" cy="958850"/>
          </a:xfrm>
          <a:prstGeom prst="straightConnector1">
            <a:avLst/>
          </a:prstGeom>
          <a:ln w="2540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19672" y="2492896"/>
            <a:ext cx="566616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</a:rPr>
              <a:t>История открытия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2"/>
          <p:cNvSpPr>
            <a:spLocks noChangeArrowheads="1"/>
          </p:cNvSpPr>
          <p:nvPr/>
        </p:nvSpPr>
        <p:spPr bwMode="auto">
          <a:xfrm>
            <a:off x="250825" y="549275"/>
            <a:ext cx="4608513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000">
                <a:latin typeface="Calibri" panose="020F0502020204030204" pitchFamily="34" charset="0"/>
              </a:rPr>
              <a:t>Жидкие кристаллы открыл в 1888 г. австрийский ботаник Ф. Рейнитцер. Он обратил внимание, что у кристаллов холестерилбензоата и холестерилацетата было две точки плавления и, соответственно, два разных жидких состояния — мутное и прозрачное</a:t>
            </a:r>
          </a:p>
        </p:txBody>
      </p:sp>
      <p:pic>
        <p:nvPicPr>
          <p:cNvPr id="9219" name="Picture 2" descr="http://img0.liveinternet.ru/images/attach/c/1/58/670/58670257_Rozing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2725" y="476250"/>
            <a:ext cx="3459163" cy="53197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20" name="Picture 4" descr="http://xreferat.ru/image/108/1307223710_1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141663"/>
            <a:ext cx="4152900" cy="267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1"/>
          <p:cNvSpPr>
            <a:spLocks noChangeArrowheads="1"/>
          </p:cNvSpPr>
          <p:nvPr/>
        </p:nvSpPr>
        <p:spPr bwMode="auto">
          <a:xfrm>
            <a:off x="539750" y="333375"/>
            <a:ext cx="76327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sz="2000">
                <a:latin typeface="Calibri" panose="020F0502020204030204" pitchFamily="34" charset="0"/>
              </a:rPr>
              <a:t>Однако, учёные не обратили особого внимания на необычные свойства этих жидкостей. Долгое время физики и химики в принципе не признавали жидких кристаллов, потому что их существование разрушало теорию о трёх состояниях вещества: твёрдом, жидком и газообразном. Учёные относили жидкие кристаллы то к коллоидным растворам, то к эмульсиям.</a:t>
            </a:r>
          </a:p>
        </p:txBody>
      </p:sp>
      <p:pic>
        <p:nvPicPr>
          <p:cNvPr id="10243" name="Picture 2" descr="http://www.vokrugsveta.ru/img/cmn/2008/01/17/0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2725" y="2492375"/>
            <a:ext cx="3419475" cy="3214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5" name="Picture 5" descr="http://900igr.net/datai/khimija/Dispersnye-sistemy/0011-018-Effekt-Tindalj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3213100"/>
            <a:ext cx="3814763" cy="3067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1"/>
          <p:cNvSpPr>
            <a:spLocks noChangeArrowheads="1"/>
          </p:cNvSpPr>
          <p:nvPr/>
        </p:nvSpPr>
        <p:spPr bwMode="auto">
          <a:xfrm>
            <a:off x="4284663" y="404813"/>
            <a:ext cx="4643437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000">
                <a:latin typeface="Calibri" panose="020F0502020204030204" pitchFamily="34" charset="0"/>
              </a:rPr>
              <a:t>Научное доказательство было предоставлено профессором университета Карлсруэ Отто Леманном  после многолетних исследований, но даже после появления в 1904 году написанной им книги «Жидкие кристаллы» открытию не нашлось применения.</a:t>
            </a:r>
          </a:p>
        </p:txBody>
      </p:sp>
      <p:pic>
        <p:nvPicPr>
          <p:cNvPr id="38914" name="Picture 2" descr="http://www.epr-magazine.ru/industrial_history/technologies/cristal/57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549275"/>
            <a:ext cx="3897313" cy="4751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916" name="Picture 4" descr="http://mirknig.com/uploads/posts/2012-10/thumbs/1349880322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43663" y="3429000"/>
            <a:ext cx="2233612" cy="3208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1"/>
          <p:cNvSpPr>
            <a:spLocks noChangeArrowheads="1"/>
          </p:cNvSpPr>
          <p:nvPr/>
        </p:nvSpPr>
        <p:spPr bwMode="auto">
          <a:xfrm>
            <a:off x="3924300" y="1989138"/>
            <a:ext cx="5040313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>
                <a:latin typeface="Calibri" panose="020F0502020204030204" pitchFamily="34" charset="0"/>
              </a:rPr>
              <a:t>В 1940 году Виктор Николаевич Цветков сформулировал фундаментальные представления современной физики жидких кристаллов, лежащие в основе применения мезоморфных жидкостей в технике</a:t>
            </a:r>
          </a:p>
        </p:txBody>
      </p:sp>
      <p:pic>
        <p:nvPicPr>
          <p:cNvPr id="37890" name="Picture 2" descr="http://www.niif.spbu.ru/departments/chem-ph/Gallery/TSVETKO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765175"/>
            <a:ext cx="3133725" cy="4960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1"/>
          <p:cNvSpPr>
            <a:spLocks noChangeArrowheads="1"/>
          </p:cNvSpPr>
          <p:nvPr/>
        </p:nvSpPr>
        <p:spPr bwMode="auto">
          <a:xfrm>
            <a:off x="179388" y="1844675"/>
            <a:ext cx="4932362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>
                <a:latin typeface="Calibri" panose="020F0502020204030204" pitchFamily="34" charset="0"/>
              </a:rPr>
              <a:t>В 1963 г. американец Дж. Фергюсон использовал важнейшее свойство жидких кристаллов — изменять цвет под воздействием температуры — для обнаружения невидимых простым глазом тепловых полей. После того, как ему выдали патент на изобретение, интерес к жидким кристаллам резко возрос</a:t>
            </a:r>
          </a:p>
        </p:txBody>
      </p:sp>
      <p:pic>
        <p:nvPicPr>
          <p:cNvPr id="35842" name="Picture 2" descr="http://bp1.blogger.com/_3eyuj0jZaVM/SCCLulIBJhI/AAAAAAAAAE8/k9uF8Doz_TM/s320/James+Fergason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5076825" y="1125538"/>
            <a:ext cx="3816350" cy="4176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88640"/>
            <a:ext cx="8933030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charset="0"/>
              </a:rPr>
              <a:t>Применение жидких кристаллов</a:t>
            </a:r>
          </a:p>
        </p:txBody>
      </p:sp>
      <p:pic>
        <p:nvPicPr>
          <p:cNvPr id="4" name="Picture 4" descr="http://lyceum.nstu.ru/Grant4/Alekseeva/images/Koll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2204864"/>
            <a:ext cx="5132246" cy="38884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noFill/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2"/>
          <p:cNvSpPr>
            <a:spLocks noChangeArrowheads="1"/>
          </p:cNvSpPr>
          <p:nvPr/>
        </p:nvSpPr>
        <p:spPr bwMode="auto">
          <a:xfrm>
            <a:off x="539750" y="188913"/>
            <a:ext cx="7777163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sz="2000">
                <a:latin typeface="Calibri" panose="020F0502020204030204" pitchFamily="34" charset="0"/>
              </a:rPr>
              <a:t>Одно из важных направлений использования жидких кристаллов — термография. Подбирая состав жидкокристаллического вещества, создают индикаторы для разных диапазонов температуры и для различных конструкций. Неисправные элементы — сильно нагретые или холодные, неработающие — сразу заметны по ярким цветовым пятнам. Новые возможности получили врачи: жидкокристаллический индикатор на коже больного быстро диагностирует скрытое воспаление и даже опухоль.</a:t>
            </a:r>
          </a:p>
        </p:txBody>
      </p:sp>
      <p:pic>
        <p:nvPicPr>
          <p:cNvPr id="33794" name="Picture 2" descr="https://encrypted-tbn3.gstatic.com/images?q=tbn:ANd9GcTo8SUbEPDjs3LM5N4B9Cpe8k9cKKiDtNbMmBOEnIyOyenwerB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2636838"/>
            <a:ext cx="2716212" cy="384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4" descr="http://www.pandia.ru/text/77/194/images/image009_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997200"/>
            <a:ext cx="3095625" cy="335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1"/>
          <p:cNvSpPr>
            <a:spLocks noChangeArrowheads="1"/>
          </p:cNvSpPr>
          <p:nvPr/>
        </p:nvSpPr>
        <p:spPr bwMode="auto">
          <a:xfrm>
            <a:off x="395288" y="260350"/>
            <a:ext cx="82089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/>
              <a:t>С помощью жидких кристаллов обнаруживают пары́ вредных химических соединений и опасные для здоровья человека гамма- и ультрафиолетовое излучения. На основе жидких кристаллов созданы измерители давления, детекторы ультразвука</a:t>
            </a:r>
          </a:p>
        </p:txBody>
      </p:sp>
      <p:pic>
        <p:nvPicPr>
          <p:cNvPr id="41988" name="Picture 4" descr="http://www.oregon.com.ua/every_290x0-431389-1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916113"/>
            <a:ext cx="3527425" cy="352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6" descr="http://www.diagnostmp.ru/sdt/sdt270view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3650" y="1169988"/>
            <a:ext cx="4070350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1"/>
          <p:cNvSpPr>
            <a:spLocks noChangeArrowheads="1"/>
          </p:cNvSpPr>
          <p:nvPr/>
        </p:nvSpPr>
        <p:spPr bwMode="auto">
          <a:xfrm>
            <a:off x="395288" y="188913"/>
            <a:ext cx="7561262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/>
              <a:t>Но самая многообещающая область применения жидкокристаллических веществ — информационная техника. От первых индикаторов, знакомых всем по электронным часам, до цветных телевизоров с жидкокристаллическим экраном размером с почтовую открытку прошло лишь несколько лет. Такие телевизоры дают изображение весьма высокого качества, потребляя меньшее количество энергии.</a:t>
            </a:r>
          </a:p>
        </p:txBody>
      </p:sp>
      <p:pic>
        <p:nvPicPr>
          <p:cNvPr id="17411" name="Picture 2" descr="http://www.leds.ru/files/t75x5drb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7588" y="3573463"/>
            <a:ext cx="4316412" cy="244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 descr="http://www.philips.ru/shared/assets/design/awards/142-36735_LCD7900_Ambilight_Series_2007_42PFL7962D_2_HR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276475"/>
            <a:ext cx="3852863" cy="409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0216" y="1844824"/>
            <a:ext cx="8028416" cy="107721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charset="0"/>
              </a:rPr>
              <a:t>Презентацию выполнила:</a:t>
            </a:r>
          </a:p>
          <a:p>
            <a:pPr algn="ctr">
              <a:defRPr/>
            </a:pPr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charset="0"/>
              </a:rPr>
              <a:t>ученица </a:t>
            </a:r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charset="0"/>
              </a:rPr>
              <a:t>10 класса </a:t>
            </a:r>
            <a:r>
              <a:rPr lang="ru-RU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charset="0"/>
              </a:rPr>
              <a:t>Корявчикова</a:t>
            </a:r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charset="0"/>
              </a:rPr>
              <a:t> Елена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5247dd10e6b73850b5519c33733097e227e4d6f8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152</Words>
  <Application>Microsoft Office PowerPoint</Application>
  <PresentationFormat>Экран (4:3)</PresentationFormat>
  <Paragraphs>20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22</cp:revision>
  <dcterms:created xsi:type="dcterms:W3CDTF">2013-03-21T12:08:12Z</dcterms:created>
  <dcterms:modified xsi:type="dcterms:W3CDTF">2018-06-20T13:49:19Z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0008002c560000000000010250300207f7000400038000</vt:lpwstr>
  </property>
</Properties>
</file>