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8" r:id="rId3"/>
    <p:sldId id="261" r:id="rId4"/>
    <p:sldId id="257" r:id="rId5"/>
    <p:sldId id="259" r:id="rId6"/>
    <p:sldId id="260" r:id="rId7"/>
    <p:sldId id="262" r:id="rId8"/>
    <p:sldId id="263" r:id="rId9"/>
    <p:sldId id="264" r:id="rId10"/>
    <p:sldId id="265" r:id="rId11"/>
    <p:sldId id="266" r:id="rId12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99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107" d="100"/>
          <a:sy n="107" d="100"/>
        </p:scale>
        <p:origin x="-306" y="93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 descr="d2a3a5740f4d.png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-37052" y="0"/>
            <a:ext cx="9181052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5661B2-A24C-4C79-9407-4705C95B1B93}" type="datetimeFigureOut">
              <a:rPr lang="ru-RU" smtClean="0"/>
              <a:t>20.06.2018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E95318-BD64-4B2C-9302-2365869E89D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5661B2-A24C-4C79-9407-4705C95B1B93}" type="datetimeFigureOut">
              <a:rPr lang="ru-RU" smtClean="0"/>
              <a:t>20.06.2018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E95318-BD64-4B2C-9302-2365869E89D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5661B2-A24C-4C79-9407-4705C95B1B93}" type="datetimeFigureOut">
              <a:rPr lang="ru-RU" smtClean="0"/>
              <a:t>20.06.2018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E95318-BD64-4B2C-9302-2365869E89D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5661B2-A24C-4C79-9407-4705C95B1B93}" type="datetimeFigureOut">
              <a:rPr lang="ru-RU" smtClean="0"/>
              <a:t>20.06.2018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E95318-BD64-4B2C-9302-2365869E89D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5661B2-A24C-4C79-9407-4705C95B1B93}" type="datetimeFigureOut">
              <a:rPr lang="ru-RU" smtClean="0"/>
              <a:t>20.06.2018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E95318-BD64-4B2C-9302-2365869E89D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5661B2-A24C-4C79-9407-4705C95B1B93}" type="datetimeFigureOut">
              <a:rPr lang="ru-RU" smtClean="0"/>
              <a:t>20.06.2018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E95318-BD64-4B2C-9302-2365869E89D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5661B2-A24C-4C79-9407-4705C95B1B93}" type="datetimeFigureOut">
              <a:rPr lang="ru-RU" smtClean="0"/>
              <a:t>20.06.2018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E95318-BD64-4B2C-9302-2365869E89D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5661B2-A24C-4C79-9407-4705C95B1B93}" type="datetimeFigureOut">
              <a:rPr lang="ru-RU" smtClean="0"/>
              <a:t>20.06.2018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E95318-BD64-4B2C-9302-2365869E89D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5661B2-A24C-4C79-9407-4705C95B1B93}" type="datetimeFigureOut">
              <a:rPr lang="ru-RU" smtClean="0"/>
              <a:t>20.06.2018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E95318-BD64-4B2C-9302-2365869E89D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5661B2-A24C-4C79-9407-4705C95B1B93}" type="datetimeFigureOut">
              <a:rPr lang="ru-RU" smtClean="0"/>
              <a:t>20.06.2018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E95318-BD64-4B2C-9302-2365869E89D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5661B2-A24C-4C79-9407-4705C95B1B93}" type="datetimeFigureOut">
              <a:rPr lang="ru-RU" smtClean="0"/>
              <a:t>20.06.2018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E95318-BD64-4B2C-9302-2365869E89D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95661B2-A24C-4C79-9407-4705C95B1B93}" type="datetimeFigureOut">
              <a:rPr lang="ru-RU" smtClean="0"/>
              <a:t>20.06.2018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E95318-BD64-4B2C-9302-2365869E89D0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Заголовок 5"/>
          <p:cNvSpPr>
            <a:spLocks noGrp="1"/>
          </p:cNvSpPr>
          <p:nvPr>
            <p:ph type="ctrTitle"/>
          </p:nvPr>
        </p:nvSpPr>
        <p:spPr>
          <a:xfrm>
            <a:off x="755576" y="1628800"/>
            <a:ext cx="7772400" cy="1470025"/>
          </a:xfrm>
        </p:spPr>
        <p:txBody>
          <a:bodyPr/>
          <a:lstStyle/>
          <a:p>
            <a:r>
              <a:rPr lang="ru-RU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«ПАСХАЛЬНАЯ ВИКТОРИНА»</a:t>
            </a:r>
          </a:p>
        </p:txBody>
      </p:sp>
      <p:sp>
        <p:nvSpPr>
          <p:cNvPr id="7" name="Подзаголовок 6"/>
          <p:cNvSpPr>
            <a:spLocks noGrp="1"/>
          </p:cNvSpPr>
          <p:nvPr>
            <p:ph type="subTitle" idx="1"/>
          </p:nvPr>
        </p:nvSpPr>
        <p:spPr>
          <a:xfrm>
            <a:off x="4139952" y="3068960"/>
            <a:ext cx="4424536" cy="1368152"/>
          </a:xfrm>
        </p:spPr>
        <p:txBody>
          <a:bodyPr/>
          <a:lstStyle/>
          <a:p>
            <a:r>
              <a:rPr lang="ru-RU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ДЛЯ </a:t>
            </a:r>
            <a:r>
              <a:rPr lang="ru-RU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ШКОЛЬНИКОВ </a:t>
            </a:r>
          </a:p>
          <a:p>
            <a:r>
              <a:rPr lang="ru-RU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1-4 классов</a:t>
            </a:r>
            <a:endParaRPr lang="ru-RU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3600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1. Сколько </a:t>
            </a:r>
            <a:r>
              <a:rPr lang="ru-RU" sz="3600" dirty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дней продолжается праздник Пасхи?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851920" y="2492896"/>
            <a:ext cx="3096344" cy="2620888"/>
          </a:xfrm>
        </p:spPr>
        <p:txBody>
          <a:bodyPr/>
          <a:lstStyle/>
          <a:p>
            <a:pPr marL="0" indent="0">
              <a:buNone/>
            </a:pPr>
            <a:r>
              <a:rPr lang="ru-RU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2)  35 </a:t>
            </a:r>
            <a:r>
              <a:rPr lang="ru-RU" dirty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дней </a:t>
            </a:r>
            <a:endParaRPr lang="ru-RU" dirty="0" smtClean="0">
              <a:solidFill>
                <a:schemeClr val="tx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>
              <a:buNone/>
            </a:pPr>
            <a:r>
              <a:rPr lang="ru-RU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3)  2 </a:t>
            </a:r>
            <a:r>
              <a:rPr lang="ru-RU" dirty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дня </a:t>
            </a:r>
            <a:endParaRPr lang="ru-RU" dirty="0" smtClean="0">
              <a:solidFill>
                <a:schemeClr val="tx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>
              <a:buNone/>
            </a:pPr>
            <a:r>
              <a:rPr lang="ru-RU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4)  1 </a:t>
            </a:r>
            <a:r>
              <a:rPr lang="ru-RU" dirty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день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3851920" y="1840543"/>
            <a:ext cx="273630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lvl="0" indent="-514350">
              <a:spcBef>
                <a:spcPct val="20000"/>
              </a:spcBef>
              <a:buFont typeface="Arial" pitchFamily="34" charset="0"/>
              <a:buAutoNum type="arabicParenR"/>
            </a:pPr>
            <a:r>
              <a:rPr lang="ru-RU" sz="3200" dirty="0">
                <a:solidFill>
                  <a:srgbClr val="1F497D">
                    <a:lumMod val="75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40 дней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55576" y="404664"/>
            <a:ext cx="8229600" cy="1143000"/>
          </a:xfrm>
        </p:spPr>
        <p:txBody>
          <a:bodyPr>
            <a:noAutofit/>
          </a:bodyPr>
          <a:lstStyle/>
          <a:p>
            <a:r>
              <a:rPr lang="ru-RU" sz="3600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2. В </a:t>
            </a:r>
            <a:r>
              <a:rPr lang="ru-RU" sz="3600" dirty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связи с каким событием христиане отмечают праздник Пасхи?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987824" y="1772817"/>
            <a:ext cx="5122912" cy="1800200"/>
          </a:xfrm>
        </p:spPr>
        <p:txBody>
          <a:bodyPr/>
          <a:lstStyle/>
          <a:p>
            <a:pPr marL="514350" indent="-514350">
              <a:buAutoNum type="arabicParenR"/>
            </a:pPr>
            <a:r>
              <a:rPr lang="ru-RU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 </a:t>
            </a:r>
            <a:r>
              <a:rPr lang="ru-RU" dirty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началом жатвы </a:t>
            </a:r>
            <a:endParaRPr lang="ru-RU" dirty="0" smtClean="0">
              <a:solidFill>
                <a:schemeClr val="tx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514350" indent="-514350">
              <a:buAutoNum type="arabicParenR"/>
            </a:pPr>
            <a:r>
              <a:rPr lang="ru-RU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 </a:t>
            </a:r>
            <a:r>
              <a:rPr lang="ru-RU" dirty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окончанием зимы </a:t>
            </a:r>
            <a:endParaRPr lang="ru-RU" dirty="0" smtClean="0">
              <a:solidFill>
                <a:schemeClr val="tx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514350" indent="-514350">
              <a:buAutoNum type="arabicParenR"/>
            </a:pPr>
            <a:r>
              <a:rPr lang="ru-RU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 </a:t>
            </a:r>
            <a:r>
              <a:rPr lang="ru-RU" dirty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началом весны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2987824" y="3501008"/>
            <a:ext cx="475252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spcBef>
                <a:spcPct val="20000"/>
              </a:spcBef>
            </a:pPr>
            <a:r>
              <a:rPr lang="ru-RU" sz="3200" dirty="0" smtClean="0">
                <a:solidFill>
                  <a:srgbClr val="1F497D">
                    <a:lumMod val="75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4)  С </a:t>
            </a:r>
            <a:r>
              <a:rPr lang="ru-RU" sz="3200" dirty="0">
                <a:solidFill>
                  <a:srgbClr val="1F497D">
                    <a:lumMod val="75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воскресением Христа </a:t>
            </a:r>
          </a:p>
        </p:txBody>
      </p:sp>
    </p:spTree>
    <p:extLst>
      <p:ext uri="{BB962C8B-B14F-4D97-AF65-F5344CB8AC3E}">
        <p14:creationId xmlns:p14="http://schemas.microsoft.com/office/powerpoint/2010/main" val="7998105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3600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3. Какие </a:t>
            </a:r>
            <a:r>
              <a:rPr lang="ru-RU" sz="3600" dirty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продукты питания принято относить к пасхальной обрядовой еде?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131840" y="1916832"/>
            <a:ext cx="4546848" cy="1152128"/>
          </a:xfrm>
        </p:spPr>
        <p:txBody>
          <a:bodyPr>
            <a:normAutofit lnSpcReduction="10000"/>
          </a:bodyPr>
          <a:lstStyle/>
          <a:p>
            <a:pPr marL="514350" indent="-514350">
              <a:buAutoNum type="arabicParenR"/>
            </a:pPr>
            <a:r>
              <a:rPr lang="ru-RU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Сыр</a:t>
            </a:r>
            <a:r>
              <a:rPr lang="ru-RU" dirty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масло, хлеб </a:t>
            </a:r>
            <a:endParaRPr lang="ru-RU" dirty="0" smtClean="0">
              <a:solidFill>
                <a:schemeClr val="tx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514350" indent="-514350">
              <a:buAutoNum type="arabicParenR"/>
            </a:pPr>
            <a:r>
              <a:rPr lang="ru-RU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Шаньги</a:t>
            </a:r>
            <a:r>
              <a:rPr lang="ru-RU" dirty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молоко, сыр </a:t>
            </a:r>
            <a:endParaRPr lang="ru-RU" dirty="0" smtClean="0">
              <a:solidFill>
                <a:schemeClr val="tx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3121984" y="3050559"/>
            <a:ext cx="331236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spcBef>
                <a:spcPct val="20000"/>
              </a:spcBef>
            </a:pPr>
            <a:r>
              <a:rPr lang="ru-RU" sz="3200" dirty="0" smtClean="0">
                <a:solidFill>
                  <a:srgbClr val="1F497D">
                    <a:lumMod val="75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3)  Яйца</a:t>
            </a:r>
            <a:r>
              <a:rPr lang="ru-RU" sz="3200" dirty="0">
                <a:solidFill>
                  <a:srgbClr val="1F497D">
                    <a:lumMod val="75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куличи 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3104229" y="3641173"/>
            <a:ext cx="410445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spcBef>
                <a:spcPct val="20000"/>
              </a:spcBef>
            </a:pPr>
            <a:r>
              <a:rPr lang="ru-RU" sz="3200" dirty="0" smtClean="0">
                <a:solidFill>
                  <a:srgbClr val="1F497D">
                    <a:lumMod val="75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4)  Компот</a:t>
            </a:r>
            <a:r>
              <a:rPr lang="ru-RU" sz="3200" dirty="0">
                <a:solidFill>
                  <a:srgbClr val="1F497D">
                    <a:lumMod val="75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каша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  <p:bldP spid="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600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4. Отгадайте </a:t>
            </a:r>
            <a:r>
              <a:rPr lang="ru-RU" sz="3600" dirty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загадку.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187624" y="1556792"/>
            <a:ext cx="7715200" cy="4525963"/>
          </a:xfrm>
        </p:spPr>
        <p:txBody>
          <a:bodyPr/>
          <a:lstStyle/>
          <a:p>
            <a:pPr marL="0" indent="0">
              <a:buNone/>
            </a:pPr>
            <a:r>
              <a:rPr lang="ru-RU" dirty="0">
                <a:solidFill>
                  <a:srgbClr val="0099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Раскрашенных яиц – ну просто лес. Ликуя, Ангелы спускаются с небес. Друг другу говорят: «Христос воскрес!» В ответ: </a:t>
            </a:r>
            <a:r>
              <a:rPr lang="ru-RU" dirty="0" smtClean="0">
                <a:solidFill>
                  <a:srgbClr val="0099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….?</a:t>
            </a:r>
          </a:p>
          <a:p>
            <a:pPr marL="0" indent="0">
              <a:buNone/>
            </a:pPr>
            <a:r>
              <a:rPr lang="ru-RU" dirty="0" smtClean="0"/>
              <a:t>                         </a:t>
            </a:r>
            <a:r>
              <a:rPr lang="ru-RU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1) Воистину </a:t>
            </a:r>
            <a:r>
              <a:rPr lang="ru-RU" dirty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воскрес! </a:t>
            </a:r>
            <a:endParaRPr lang="ru-RU" dirty="0" smtClean="0">
              <a:solidFill>
                <a:schemeClr val="tx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>
              <a:buNone/>
            </a:pPr>
            <a:r>
              <a:rPr lang="ru-RU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                2</a:t>
            </a:r>
            <a:r>
              <a:rPr lang="ru-RU" dirty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) Христос </a:t>
            </a:r>
            <a:endParaRPr lang="ru-RU" dirty="0" smtClean="0">
              <a:solidFill>
                <a:schemeClr val="tx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>
              <a:buNone/>
            </a:pPr>
            <a:r>
              <a:rPr lang="ru-RU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                3</a:t>
            </a:r>
            <a:r>
              <a:rPr lang="ru-RU" dirty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) Пасха </a:t>
            </a:r>
            <a:endParaRPr lang="ru-RU" dirty="0" smtClean="0">
              <a:solidFill>
                <a:schemeClr val="tx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>
              <a:buNone/>
            </a:pPr>
            <a:r>
              <a:rPr lang="ru-RU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                4</a:t>
            </a:r>
            <a:r>
              <a:rPr lang="ru-RU" dirty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) Яйцо</a:t>
            </a:r>
          </a:p>
        </p:txBody>
      </p:sp>
    </p:spTree>
    <p:extLst>
      <p:ext uri="{BB962C8B-B14F-4D97-AF65-F5344CB8AC3E}">
        <p14:creationId xmlns:p14="http://schemas.microsoft.com/office/powerpoint/2010/main" val="4622744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3600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5. Какой </a:t>
            </a:r>
            <a:r>
              <a:rPr lang="ru-RU" sz="3600" dirty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цвет является традиционным для пасхальных яиц?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635896" y="2132856"/>
            <a:ext cx="3394720" cy="2664296"/>
          </a:xfrm>
        </p:spPr>
        <p:txBody>
          <a:bodyPr/>
          <a:lstStyle/>
          <a:p>
            <a:pPr marL="514350" indent="-514350">
              <a:buAutoNum type="arabicParenR"/>
            </a:pPr>
            <a:r>
              <a:rPr lang="ru-RU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красный  </a:t>
            </a:r>
          </a:p>
          <a:p>
            <a:pPr marL="514350" indent="-514350">
              <a:buAutoNum type="arabicParenR"/>
            </a:pPr>
            <a:r>
              <a:rPr lang="ru-RU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dirty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синий </a:t>
            </a:r>
            <a:endParaRPr lang="ru-RU" dirty="0" smtClean="0">
              <a:solidFill>
                <a:schemeClr val="tx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514350" indent="-514350">
              <a:buAutoNum type="arabicParenR"/>
            </a:pPr>
            <a:r>
              <a:rPr lang="ru-RU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dirty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зеленый </a:t>
            </a:r>
            <a:endParaRPr lang="ru-RU" dirty="0" smtClean="0">
              <a:solidFill>
                <a:schemeClr val="tx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514350" indent="-514350">
              <a:buAutoNum type="arabicParenR"/>
            </a:pPr>
            <a:r>
              <a:rPr lang="ru-RU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dirty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желтый</a:t>
            </a:r>
          </a:p>
        </p:txBody>
      </p:sp>
    </p:spTree>
    <p:extLst>
      <p:ext uri="{BB962C8B-B14F-4D97-AF65-F5344CB8AC3E}">
        <p14:creationId xmlns:p14="http://schemas.microsoft.com/office/powerpoint/2010/main" val="38492097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3600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6. К </a:t>
            </a:r>
            <a:r>
              <a:rPr lang="ru-RU" sz="3600" dirty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Пасхе пекли особый пасхальный хлеб, как он назывался?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644782" y="2857778"/>
            <a:ext cx="3538736" cy="1368152"/>
          </a:xfrm>
        </p:spPr>
        <p:txBody>
          <a:bodyPr/>
          <a:lstStyle/>
          <a:p>
            <a:pPr marL="0" indent="0">
              <a:buNone/>
            </a:pPr>
            <a:r>
              <a:rPr lang="ru-RU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3)  </a:t>
            </a:r>
            <a:r>
              <a:rPr lang="ru-RU" dirty="0" err="1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Крашенки</a:t>
            </a:r>
            <a:r>
              <a:rPr lang="ru-RU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</a:p>
          <a:p>
            <a:pPr marL="0" indent="0">
              <a:buNone/>
            </a:pPr>
            <a:r>
              <a:rPr lang="ru-RU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4)  Торт</a:t>
            </a:r>
            <a:endParaRPr lang="ru-RU" dirty="0">
              <a:solidFill>
                <a:schemeClr val="tx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3610252" y="2273003"/>
            <a:ext cx="252028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spcBef>
                <a:spcPct val="20000"/>
              </a:spcBef>
            </a:pPr>
            <a:r>
              <a:rPr lang="ru-RU" sz="3200" dirty="0" smtClean="0">
                <a:solidFill>
                  <a:srgbClr val="1F497D">
                    <a:lumMod val="75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2)  Кулич </a:t>
            </a:r>
            <a:endParaRPr lang="ru-RU" sz="3200" dirty="0">
              <a:solidFill>
                <a:srgbClr val="1F497D">
                  <a:lumMod val="75000"/>
                </a:srgb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635896" y="1700808"/>
            <a:ext cx="18002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lvl="0" indent="-514350">
              <a:spcBef>
                <a:spcPct val="20000"/>
              </a:spcBef>
              <a:buFont typeface="Arial" pitchFamily="34" charset="0"/>
              <a:buAutoNum type="arabicParenR"/>
            </a:pPr>
            <a:r>
              <a:rPr lang="ru-RU" sz="3200" dirty="0">
                <a:solidFill>
                  <a:srgbClr val="1F497D">
                    <a:lumMod val="75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Пасха </a:t>
            </a:r>
          </a:p>
        </p:txBody>
      </p:sp>
    </p:spTree>
    <p:extLst>
      <p:ext uri="{BB962C8B-B14F-4D97-AF65-F5344CB8AC3E}">
        <p14:creationId xmlns:p14="http://schemas.microsoft.com/office/powerpoint/2010/main" val="3899125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  <p:bldP spid="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3600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7. Воскресение </a:t>
            </a:r>
            <a:r>
              <a:rPr lang="ru-RU" sz="3600" dirty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за неделю до Пасхи в народе называется…?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63888" y="1844824"/>
            <a:ext cx="3394720" cy="2980928"/>
          </a:xfrm>
        </p:spPr>
        <p:txBody>
          <a:bodyPr/>
          <a:lstStyle/>
          <a:p>
            <a:pPr marL="514350" indent="-514350">
              <a:buAutoNum type="arabicParenR"/>
            </a:pPr>
            <a:r>
              <a:rPr lang="ru-RU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Вербное </a:t>
            </a:r>
          </a:p>
          <a:p>
            <a:pPr marL="514350" indent="-514350">
              <a:buAutoNum type="arabicParenR"/>
            </a:pPr>
            <a:r>
              <a:rPr lang="ru-RU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Цветочное </a:t>
            </a:r>
          </a:p>
          <a:p>
            <a:pPr marL="514350" indent="-514350">
              <a:buAutoNum type="arabicParenR"/>
            </a:pPr>
            <a:r>
              <a:rPr lang="ru-RU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Светлое </a:t>
            </a:r>
          </a:p>
          <a:p>
            <a:pPr marL="514350" indent="-514350">
              <a:buAutoNum type="arabicParenR"/>
            </a:pPr>
            <a:r>
              <a:rPr lang="ru-RU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Святое</a:t>
            </a:r>
            <a:endParaRPr lang="ru-RU" dirty="0">
              <a:solidFill>
                <a:schemeClr val="tx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1681876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3600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8. Кто </a:t>
            </a:r>
            <a:r>
              <a:rPr lang="ru-RU" sz="3600" dirty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из апостолов трижды отрекся от Христа?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779912" y="2204864"/>
            <a:ext cx="2530624" cy="1944216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3775968" y="4038601"/>
            <a:ext cx="158088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>
              <a:spcBef>
                <a:spcPct val="20000"/>
              </a:spcBef>
            </a:pPr>
            <a:r>
              <a:rPr lang="ru-RU" sz="3200" dirty="0" smtClean="0">
                <a:solidFill>
                  <a:srgbClr val="1F497D">
                    <a:lumMod val="75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4)  Иван</a:t>
            </a:r>
            <a:endParaRPr lang="ru-RU" sz="3200" dirty="0">
              <a:solidFill>
                <a:srgbClr val="1F497D">
                  <a:lumMod val="75000"/>
                </a:srgb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779920" y="3429000"/>
            <a:ext cx="165618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dirty="0" smtClean="0">
                <a:solidFill>
                  <a:srgbClr val="1F497D">
                    <a:lumMod val="75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3)  Иуда</a:t>
            </a:r>
            <a:endParaRPr lang="ru-RU" dirty="0"/>
          </a:p>
        </p:txBody>
      </p:sp>
      <p:sp>
        <p:nvSpPr>
          <p:cNvPr id="6" name="TextBox 5"/>
          <p:cNvSpPr txBox="1"/>
          <p:nvPr/>
        </p:nvSpPr>
        <p:spPr>
          <a:xfrm>
            <a:off x="3779920" y="2060848"/>
            <a:ext cx="215629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lvl="0" indent="-514350">
              <a:spcBef>
                <a:spcPct val="20000"/>
              </a:spcBef>
              <a:buFont typeface="Arial" pitchFamily="34" charset="0"/>
              <a:buAutoNum type="arabicParenR"/>
            </a:pPr>
            <a:r>
              <a:rPr lang="ru-RU" sz="3200" dirty="0">
                <a:solidFill>
                  <a:srgbClr val="1F497D">
                    <a:lumMod val="75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Павел 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3772674" y="2780928"/>
            <a:ext cx="158417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dirty="0" smtClean="0">
                <a:solidFill>
                  <a:srgbClr val="1F497D">
                    <a:lumMod val="75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2)  Петр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4666218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3600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9. Какое </a:t>
            </a:r>
            <a:r>
              <a:rPr lang="ru-RU" sz="3600" dirty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событие произошло на 40-й день после Пасхи?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564637" y="2060848"/>
            <a:ext cx="6552728" cy="648072"/>
          </a:xfrm>
        </p:spPr>
        <p:txBody>
          <a:bodyPr/>
          <a:lstStyle/>
          <a:p>
            <a:pPr marL="514350" indent="-514350">
              <a:buAutoNum type="arabicParenR"/>
            </a:pPr>
            <a:r>
              <a:rPr lang="ru-RU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Сошествие </a:t>
            </a:r>
            <a:r>
              <a:rPr lang="ru-RU" dirty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Св. Духа на апостолов </a:t>
            </a:r>
            <a:endParaRPr lang="ru-RU" dirty="0" smtClean="0">
              <a:solidFill>
                <a:schemeClr val="tx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507435" y="2772216"/>
            <a:ext cx="288032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spcBef>
                <a:spcPct val="20000"/>
              </a:spcBef>
            </a:pPr>
            <a:r>
              <a:rPr lang="ru-RU" sz="3200" dirty="0" smtClean="0">
                <a:solidFill>
                  <a:srgbClr val="1F497D">
                    <a:lumMod val="75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2)  Вознесение </a:t>
            </a:r>
            <a:endParaRPr lang="ru-RU" sz="3200" dirty="0">
              <a:solidFill>
                <a:srgbClr val="1F497D">
                  <a:lumMod val="75000"/>
                </a:srgb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2483768" y="3356992"/>
            <a:ext cx="4032448" cy="117570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spcBef>
                <a:spcPct val="20000"/>
              </a:spcBef>
            </a:pPr>
            <a:r>
              <a:rPr lang="ru-RU" sz="3200" dirty="0">
                <a:solidFill>
                  <a:srgbClr val="1F497D">
                    <a:lumMod val="75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3)  Преображение </a:t>
            </a:r>
          </a:p>
          <a:p>
            <a:pPr lvl="0">
              <a:spcBef>
                <a:spcPct val="20000"/>
              </a:spcBef>
            </a:pPr>
            <a:r>
              <a:rPr lang="ru-RU" sz="3200" dirty="0">
                <a:solidFill>
                  <a:srgbClr val="1F497D">
                    <a:lumMod val="75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4)  Прощение</a:t>
            </a:r>
          </a:p>
        </p:txBody>
      </p:sp>
    </p:spTree>
    <p:extLst>
      <p:ext uri="{BB962C8B-B14F-4D97-AF65-F5344CB8AC3E}">
        <p14:creationId xmlns:p14="http://schemas.microsoft.com/office/powerpoint/2010/main" val="12449625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5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3600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10. На </a:t>
            </a:r>
            <a:r>
              <a:rPr lang="ru-RU" sz="3600" dirty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какой день после смерти </a:t>
            </a:r>
            <a:r>
              <a:rPr lang="ru-RU" sz="3600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ru-RU" sz="3600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sz="3600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на </a:t>
            </a:r>
            <a:r>
              <a:rPr lang="ru-RU" sz="3600" dirty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кресте воскрес Иисус?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635896" y="2060848"/>
            <a:ext cx="3466728" cy="2692896"/>
          </a:xfrm>
        </p:spPr>
        <p:txBody>
          <a:bodyPr/>
          <a:lstStyle/>
          <a:p>
            <a:pPr marL="514350" indent="-514350">
              <a:buAutoNum type="arabicParenR"/>
            </a:pPr>
            <a:r>
              <a:rPr lang="ru-RU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На </a:t>
            </a:r>
            <a:r>
              <a:rPr lang="ru-RU" dirty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 день </a:t>
            </a:r>
            <a:endParaRPr lang="ru-RU" dirty="0" smtClean="0">
              <a:solidFill>
                <a:schemeClr val="tx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514350" indent="-514350">
              <a:buAutoNum type="arabicParenR"/>
            </a:pPr>
            <a:r>
              <a:rPr lang="ru-RU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На </a:t>
            </a:r>
            <a:r>
              <a:rPr lang="ru-RU" dirty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4 день </a:t>
            </a:r>
            <a:endParaRPr lang="ru-RU" dirty="0" smtClean="0">
              <a:solidFill>
                <a:schemeClr val="tx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514350" indent="-514350">
              <a:buAutoNum type="arabicParenR"/>
            </a:pPr>
            <a:r>
              <a:rPr lang="ru-RU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На </a:t>
            </a:r>
            <a:r>
              <a:rPr lang="ru-RU" dirty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 день </a:t>
            </a:r>
            <a:endParaRPr lang="ru-RU" dirty="0" smtClean="0">
              <a:solidFill>
                <a:schemeClr val="tx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514350" indent="-514350">
              <a:buAutoNum type="arabicParenR"/>
            </a:pPr>
            <a:r>
              <a:rPr lang="ru-RU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На </a:t>
            </a:r>
            <a:r>
              <a:rPr lang="ru-RU" dirty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6 день</a:t>
            </a:r>
          </a:p>
        </p:txBody>
      </p:sp>
    </p:spTree>
    <p:extLst>
      <p:ext uri="{BB962C8B-B14F-4D97-AF65-F5344CB8AC3E}">
        <p14:creationId xmlns:p14="http://schemas.microsoft.com/office/powerpoint/2010/main" val="36845866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62</TotalTime>
  <Words>258</Words>
  <Application>Microsoft Office PowerPoint</Application>
  <PresentationFormat>Экран (4:3)</PresentationFormat>
  <Paragraphs>55</Paragraphs>
  <Slides>11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11</vt:i4>
      </vt:variant>
    </vt:vector>
  </HeadingPairs>
  <TitlesOfParts>
    <vt:vector size="12" baseType="lpstr">
      <vt:lpstr>Тема Office</vt:lpstr>
      <vt:lpstr>«ПАСХАЛЬНАЯ ВИКТОРИНА»</vt:lpstr>
      <vt:lpstr>1. Сколько дней продолжается праздник Пасхи?</vt:lpstr>
      <vt:lpstr>2. В связи с каким событием христиане отмечают праздник Пасхи?</vt:lpstr>
      <vt:lpstr>3. Какие продукты питания принято относить к пасхальной обрядовой еде?</vt:lpstr>
      <vt:lpstr>4. Отгадайте загадку.</vt:lpstr>
      <vt:lpstr>5. Какой цвет является традиционным для пасхальных яиц?</vt:lpstr>
      <vt:lpstr>6. К Пасхе пекли особый пасхальный хлеб, как он назывался?</vt:lpstr>
      <vt:lpstr>7. Воскресение за неделю до Пасхи в народе называется…?</vt:lpstr>
      <vt:lpstr>8. Кто из апостолов трижды отрекся от Христа?</vt:lpstr>
      <vt:lpstr>9. Какое событие произошло на 40-й день после Пасхи?</vt:lpstr>
      <vt:lpstr>10. На какой день после смерти  на кресте воскрес Иисус?</vt:lpstr>
    </vt:vector>
  </TitlesOfParts>
  <Company>Microsoft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Admin</dc:creator>
  <cp:lastModifiedBy>admin</cp:lastModifiedBy>
  <cp:revision>9</cp:revision>
  <dcterms:created xsi:type="dcterms:W3CDTF">2013-01-21T15:47:26Z</dcterms:created>
  <dcterms:modified xsi:type="dcterms:W3CDTF">2018-06-20T13:12:13Z</dcterms:modified>
</cp:coreProperties>
</file>